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8" r:id="rId3"/>
    <p:sldId id="259" r:id="rId4"/>
    <p:sldId id="271" r:id="rId5"/>
    <p:sldId id="261" r:id="rId6"/>
    <p:sldId id="262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8/25/2021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8/25/2021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8/25/2021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8/25/2021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8/25/2021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8/25/2021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8/25/2021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8/25/2021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8/25/2021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8/25/2021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669645-59A0-421A-B4D6-C35A4F68738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721737" y="1124588"/>
            <a:ext cx="7043884" cy="2615608"/>
          </a:xfrm>
        </p:spPr>
        <p:txBody>
          <a:bodyPr/>
          <a:lstStyle/>
          <a:p>
            <a:pPr algn="ctr"/>
            <a:r>
              <a:rPr lang="zh-TW" altLang="en-US" sz="6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我要服事祢</a:t>
            </a:r>
            <a:br>
              <a:rPr lang="en-PH" altLang="zh-TW" sz="6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en-PH" altLang="zh-TW" sz="4000" b="1" dirty="0">
                <a:solidFill>
                  <a:schemeClr val="tx1"/>
                </a:solidFill>
                <a:latin typeface="Candara" panose="020E0502030303020204" pitchFamily="34" charset="0"/>
              </a:rPr>
              <a:t>I Will Serve Thee</a:t>
            </a:r>
            <a:endParaRPr lang="en-US" sz="4000" dirty="0"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69052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83982" y="744279"/>
            <a:ext cx="8378455" cy="611371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1. </a:t>
            </a: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我服事祢因為我愛祢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Goa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hok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sai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Li    in-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ui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goa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thia</a:t>
            </a:r>
            <a:r>
              <a:rPr lang="en-PH" altLang="zh-TW" sz="35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Li,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祢放棄生命為我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Li pang-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sak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seng-beng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ui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goa,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</a:p>
          <a:p>
            <a:pPr marL="0" indent="0" algn="ctr"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anose="020E0502030303020204" pitchFamily="34" charset="0"/>
              </a:rPr>
              <a:t>1. 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I will serve Thee because I love Thee,</a:t>
            </a:r>
          </a:p>
          <a:p>
            <a:pPr marL="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You have given life to me;</a:t>
            </a:r>
            <a:endParaRPr lang="en-PH" altLang="zh-TW" sz="3200" b="1" dirty="0">
              <a:solidFill>
                <a:schemeClr val="tx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88961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99959" y="664535"/>
            <a:ext cx="8255999" cy="5528929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未認識主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       Be-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jin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 bat Chu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我心靈空虛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Goa sim-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leng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khang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-hu,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endParaRPr lang="en-US" altLang="zh-TW" sz="22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I was nothing </a:t>
            </a:r>
          </a:p>
          <a:p>
            <a:pPr marL="0" indent="0" algn="ctr">
              <a:buNone/>
            </a:pP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before you found me, </a:t>
            </a:r>
          </a:p>
          <a:p>
            <a:pPr marL="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005843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60202" y="664535"/>
            <a:ext cx="8458017" cy="5528929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祢將生命賜給我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Li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chiong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seng-beng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su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ho goa,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人心破碎悲傷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Lang sim pho-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chhui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pi-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siong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endParaRPr lang="en-US" altLang="zh-TW" sz="22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You have given life to me.</a:t>
            </a:r>
          </a:p>
          <a:p>
            <a:pPr marL="0" indent="0" algn="ctr">
              <a:buNone/>
            </a:pP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Heartaches, broken pieces,</a:t>
            </a:r>
          </a:p>
          <a:p>
            <a:pPr marL="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741805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83982" y="754912"/>
            <a:ext cx="8484782" cy="6103084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所以主釘十架</a:t>
            </a:r>
            <a:endParaRPr lang="en-PH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   So 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i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Chu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teng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sip-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ke</a:t>
            </a: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寶體打破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;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Po the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phah-phoa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;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</a:p>
          <a:p>
            <a:pPr marL="0" indent="0" algn="ctr">
              <a:buNone/>
            </a:pP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Ruined lives are why you</a:t>
            </a:r>
          </a:p>
          <a:p>
            <a:pPr marL="0" indent="0" algn="ctr">
              <a:buNone/>
            </a:pP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died on </a:t>
            </a:r>
            <a:r>
              <a:rPr lang="en-PH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Calv’ry</a:t>
            </a: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,</a:t>
            </a: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963302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616687"/>
            <a:ext cx="8160304" cy="5528929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我心感動渴望祢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Goa sim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kam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-tong khat-bong Li,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祢放棄生命為我</a:t>
            </a:r>
            <a:r>
              <a:rPr lang="zh-TW" altLang="en-US" sz="32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PH" altLang="zh-TW" sz="32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Li pang-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sak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seng-beng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ui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goa.</a:t>
            </a: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Your touch was what I longed for,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You have given life to me.</a:t>
            </a:r>
          </a:p>
          <a:p>
            <a:pPr marL="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8738559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1356</TotalTime>
  <Words>209</Words>
  <Application>Microsoft Office PowerPoint</Application>
  <PresentationFormat>Widescreen</PresentationFormat>
  <Paragraphs>36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DFKai-SB</vt:lpstr>
      <vt:lpstr>Arial</vt:lpstr>
      <vt:lpstr>Candara</vt:lpstr>
      <vt:lpstr>Century Gothic</vt:lpstr>
      <vt:lpstr>Wingdings 3</vt:lpstr>
      <vt:lpstr>Wisp</vt:lpstr>
      <vt:lpstr>我要服事祢 I Will Serve Thee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懇求上帝鑒察 Search Me, O God</dc:title>
  <dc:creator>Alexander Uy</dc:creator>
  <cp:lastModifiedBy>Alexander Uy</cp:lastModifiedBy>
  <cp:revision>196</cp:revision>
  <dcterms:created xsi:type="dcterms:W3CDTF">2020-01-10T06:25:13Z</dcterms:created>
  <dcterms:modified xsi:type="dcterms:W3CDTF">2021-08-25T04:39:16Z</dcterms:modified>
</cp:coreProperties>
</file>